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44"/>
  </p:notesMasterIdLst>
  <p:sldIdLst>
    <p:sldId id="256" r:id="rId5"/>
    <p:sldId id="257" r:id="rId6"/>
    <p:sldId id="266" r:id="rId7"/>
    <p:sldId id="267" r:id="rId8"/>
    <p:sldId id="274" r:id="rId9"/>
    <p:sldId id="269" r:id="rId10"/>
    <p:sldId id="270" r:id="rId11"/>
    <p:sldId id="277" r:id="rId12"/>
    <p:sldId id="275" r:id="rId13"/>
    <p:sldId id="268" r:id="rId14"/>
    <p:sldId id="278" r:id="rId15"/>
    <p:sldId id="279" r:id="rId16"/>
    <p:sldId id="280" r:id="rId17"/>
    <p:sldId id="284" r:id="rId18"/>
    <p:sldId id="283" r:id="rId19"/>
    <p:sldId id="324" r:id="rId20"/>
    <p:sldId id="325" r:id="rId21"/>
    <p:sldId id="347" r:id="rId22"/>
    <p:sldId id="348" r:id="rId23"/>
    <p:sldId id="349" r:id="rId24"/>
    <p:sldId id="350" r:id="rId25"/>
    <p:sldId id="352" r:id="rId26"/>
    <p:sldId id="351" r:id="rId27"/>
    <p:sldId id="353" r:id="rId28"/>
    <p:sldId id="285" r:id="rId29"/>
    <p:sldId id="286" r:id="rId30"/>
    <p:sldId id="288" r:id="rId31"/>
    <p:sldId id="289" r:id="rId32"/>
    <p:sldId id="290" r:id="rId33"/>
    <p:sldId id="291" r:id="rId34"/>
    <p:sldId id="302" r:id="rId35"/>
    <p:sldId id="301" r:id="rId36"/>
    <p:sldId id="303" r:id="rId37"/>
    <p:sldId id="300" r:id="rId38"/>
    <p:sldId id="282" r:id="rId39"/>
    <p:sldId id="304" r:id="rId40"/>
    <p:sldId id="305" r:id="rId41"/>
    <p:sldId id="306" r:id="rId42"/>
    <p:sldId id="29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3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7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2921C-5CAD-CA43-BA42-A3F3D90C1620}" type="datetimeFigureOut">
              <a:rPr lang="de-DE" smtClean="0"/>
              <a:t>09.10.2016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056D0-5C5A-4C43-9C4E-BD5DB35ACF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517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Position, Vernetzung    Stadtbücherei Münster</a:t>
            </a:r>
          </a:p>
          <a:p>
            <a:r>
              <a:rPr lang="de-DE" dirty="0"/>
              <a:t>Altstadt, Stadtmitte, KEIN Einzelhandel, innen-außen, niedrigschwellig,</a:t>
            </a:r>
            <a:r>
              <a:rPr lang="de-DE" baseline="0" dirty="0"/>
              <a:t> Glas/Pflaster,</a:t>
            </a:r>
          </a:p>
          <a:p>
            <a:r>
              <a:rPr lang="de-DE" baseline="0" dirty="0"/>
              <a:t>Mittelalterlich geschwungen, neue Gasse, öffentlicher Raum, </a:t>
            </a:r>
            <a:r>
              <a:rPr lang="de-DE" baseline="0" dirty="0" err="1"/>
              <a:t>städtebaul</a:t>
            </a:r>
            <a:r>
              <a:rPr lang="de-DE" baseline="0" dirty="0"/>
              <a:t>. Vernetzung,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Konzept 1985,</a:t>
            </a:r>
            <a:r>
              <a:rPr lang="de-DE" baseline="0" dirty="0"/>
              <a:t> fertig 1993, Automatisierung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41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Vorher nachher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71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Außen neu, innen neu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46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Schöne Teile zum</a:t>
            </a:r>
            <a:r>
              <a:rPr lang="de-DE" baseline="0" dirty="0"/>
              <a:t> Teil erhalten, Naturstein astrein ergänzt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701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Funktioniert sehr gut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5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ändert</a:t>
            </a:r>
            <a:r>
              <a:rPr lang="de-DE" baseline="0" dirty="0"/>
              <a:t> sich noch? Kinder machen es vor:  in Gruppen am Computer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48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Digital solitär oder gemeinsam am Tisch, symptomatisch für neue Verhaltensweisen: Gruppen, Lernen, Kommunikation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85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Münster Bildungsbürgertum, Bürger gehen sowieso viel in die Bibliothek, auch Kinder, insgesamt Niveau hoch: Schulen, Unis, Sozialstruktur, trägt zum sehr positiven Bild Münsters bei: lebenswerteste Stadt 200? </a:t>
            </a:r>
          </a:p>
          <a:p>
            <a:r>
              <a:rPr lang="de-DE" dirty="0"/>
              <a:t>Aber es gibt auch andere Situationen</a:t>
            </a:r>
            <a:r>
              <a:rPr lang="de-DE" baseline="0" dirty="0"/>
              <a:t> und gute Gründe, eine </a:t>
            </a:r>
            <a:r>
              <a:rPr lang="de-DE" baseline="0" dirty="0" err="1"/>
              <a:t>bibliothek</a:t>
            </a:r>
            <a:r>
              <a:rPr lang="de-DE" baseline="0" dirty="0"/>
              <a:t> als Katalysator zu platzieren:</a:t>
            </a:r>
          </a:p>
          <a:p>
            <a:r>
              <a:rPr lang="de-DE" baseline="0" dirty="0"/>
              <a:t>JVA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778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Dunkel, unübersichtlich, aber sehr engagierter Dipl. Bibliothekar kam zu uns wegen Verbesserung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065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Panoptikum, nur 2 </a:t>
            </a:r>
            <a:r>
              <a:rPr lang="de-DE" dirty="0" err="1"/>
              <a:t>left</a:t>
            </a:r>
            <a:r>
              <a:rPr lang="de-DE" dirty="0"/>
              <a:t>, Achselhöhle, </a:t>
            </a:r>
            <a:r>
              <a:rPr lang="de-DE" dirty="0" err="1"/>
              <a:t>arch</a:t>
            </a:r>
            <a:r>
              <a:rPr lang="de-DE" dirty="0"/>
              <a:t>./geometrischer Trick Spiegel ergänzt dreieckigen Raum zu kompletten Oktagon; durchbricht die physische Anordnung der Wände visuell zu einem idealen Raum,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077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2007 Zeitstiftung: Bücherei des Jahres; Ziel</a:t>
            </a:r>
            <a:r>
              <a:rPr lang="de-DE" baseline="0" dirty="0"/>
              <a:t> des Strafvollzugs </a:t>
            </a:r>
            <a:r>
              <a:rPr lang="de-DE" dirty="0"/>
              <a:t>Resozialisierung, aber Sozialisierung!!!!!!!    Projekt </a:t>
            </a:r>
            <a:r>
              <a:rPr lang="de-DE" dirty="0" err="1"/>
              <a:t>msa</a:t>
            </a:r>
            <a:r>
              <a:rPr lang="de-DE" dirty="0"/>
              <a:t> JVA Bibliotheken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16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Blick von Achse St. </a:t>
            </a:r>
            <a:r>
              <a:rPr lang="de-DE" dirty="0" err="1"/>
              <a:t>Lamberti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5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Favelas mit Seilbahn für Bewohner für schnellen Transport in</a:t>
            </a:r>
            <a:r>
              <a:rPr lang="de-DE" baseline="0" dirty="0"/>
              <a:t> das Zentrum</a:t>
            </a:r>
          </a:p>
          <a:p>
            <a:r>
              <a:rPr lang="de-DE" baseline="0" dirty="0"/>
              <a:t>Neue Anstrengung Sport und Kulturgebäude zu bauen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153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Frequenzen: optimal:</a:t>
            </a:r>
            <a:r>
              <a:rPr lang="de-DE" baseline="0" dirty="0"/>
              <a:t> Wien Stadtbibliothek über Verkehrsknotenpunkt; mal eben in die Bibliothek gehen Ziel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422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Mile End Road, unzählige Ethnien, sozialer Brennpunkt, Katalysator, aber auch Frequenzen!  </a:t>
            </a:r>
            <a:r>
              <a:rPr lang="de-DE" dirty="0" err="1"/>
              <a:t>Sainsburys</a:t>
            </a:r>
            <a:r>
              <a:rPr lang="de-DE" dirty="0"/>
              <a:t> Shopping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677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Vielfältiges Angebot, billigste </a:t>
            </a:r>
            <a:r>
              <a:rPr lang="de-DE" dirty="0" err="1"/>
              <a:t>arch</a:t>
            </a:r>
            <a:r>
              <a:rPr lang="de-DE" dirty="0"/>
              <a:t>. Standards,</a:t>
            </a:r>
            <a:r>
              <a:rPr lang="de-DE" baseline="0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178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viele Jugendliche</a:t>
            </a:r>
            <a:endParaRPr lang="de-DE" dirty="0"/>
          </a:p>
          <a:p>
            <a:r>
              <a:rPr lang="de-DE" dirty="0"/>
              <a:t>Völlig unbekannte Schriften, Urdu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637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„Frequenzen“ Wort der Schöpfer von Einkaufswelten; 1a, 1b Lage usw. hier: Geplanter Shopping </a:t>
            </a:r>
            <a:r>
              <a:rPr lang="de-DE" dirty="0" err="1"/>
              <a:t>District</a:t>
            </a:r>
            <a:r>
              <a:rPr lang="de-DE" dirty="0"/>
              <a:t>, </a:t>
            </a:r>
            <a:r>
              <a:rPr lang="de-DE" dirty="0" err="1"/>
              <a:t>extravagnte</a:t>
            </a:r>
            <a:r>
              <a:rPr lang="de-DE" dirty="0"/>
              <a:t> Nachbarschaft: Piet </a:t>
            </a:r>
            <a:r>
              <a:rPr lang="de-DE" dirty="0" err="1"/>
              <a:t>Bloms</a:t>
            </a:r>
            <a:r>
              <a:rPr lang="de-DE" dirty="0"/>
              <a:t> Baumhäuser; Nutzung Mischung von Einzelhandel und Bibliothek; Masterplan von Oskar Busquets, nicht ohne ästhetische Kontrolle! Shopping hat seine eigenen Regeln, schwer zu zügeln, bes. wenn Stadt schwach ist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19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Blic</a:t>
            </a:r>
            <a:r>
              <a:rPr lang="de-DE" dirty="0"/>
              <a:t> </a:t>
            </a:r>
            <a:r>
              <a:rPr lang="de-DE" dirty="0" err="1"/>
              <a:t>etc.k</a:t>
            </a:r>
            <a:r>
              <a:rPr lang="de-DE" dirty="0"/>
              <a:t> in Achse St. </a:t>
            </a:r>
            <a:r>
              <a:rPr lang="de-DE" dirty="0" err="1"/>
              <a:t>Lamberti</a:t>
            </a:r>
            <a:r>
              <a:rPr lang="de-DE" dirty="0"/>
              <a:t>: Gasse, Gebäude muss sagen, wo es hinein geht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583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Blick in den Lesesaal, 8m hoch, Pflaster von draußen nach drinnen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80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Immer besetzt, auch</a:t>
            </a:r>
            <a:r>
              <a:rPr lang="de-DE" baseline="0" dirty="0"/>
              <a:t> mitunter </a:t>
            </a:r>
            <a:r>
              <a:rPr lang="de-DE" baseline="0" dirty="0" err="1"/>
              <a:t>homeless</a:t>
            </a:r>
            <a:r>
              <a:rPr lang="de-DE" baseline="0" dirty="0"/>
              <a:t> (Problem für alle öffentlichen Bibliotheken), SBM Toilette ist jetzt auch öffentlich nutzbar, war dafür nicht ausgelegt.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97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Übersichtlichkeit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47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EG,</a:t>
            </a:r>
            <a:r>
              <a:rPr lang="de-DE" baseline="0" dirty="0"/>
              <a:t> kurz erläutern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942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1. OG Brücke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92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Automatisierung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056D0-5C5A-4C43-9C4E-BD5DB35ACF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34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B_BW/Pictures/PROJEKTE/D/SBM/aussen/p9-72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Desktop/VSBM%20I_pl_EG_Version%204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Users/JB_BW/Pictures/PROJEKTE/D/SBM/Ummo%CC%88blierung%202013/V_SBM_Julia%20Holtkoetter_02.jpg" TargetMode="External"/><Relationship Id="rId5" Type="http://schemas.openxmlformats.org/officeDocument/2006/relationships/image" Target="../media/image13.jpg"/><Relationship Id="rId4" Type="http://schemas.openxmlformats.org/officeDocument/2006/relationships/image" Target="file://localhost/Users/JB_BW/Pictures/PROJEKTE/D/SBM/Ummo%CC%88blierung%202013/V_SBM_Julia%20Holtkoetter_01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Users/JB_BW/Pictures/PROJEKTE/D/SBM/Ummo%CC%88blierung%202013/V_SBM_Julia%20Holtkoetter_05.jpg" TargetMode="External"/><Relationship Id="rId5" Type="http://schemas.openxmlformats.org/officeDocument/2006/relationships/image" Target="../media/image15.jpg"/><Relationship Id="rId4" Type="http://schemas.openxmlformats.org/officeDocument/2006/relationships/image" Target="file://localhost/Users/JB_BW/Pictures/PROJEKTE/D/SBM/Ummo%CC%88blierung%202013/V_SBM_Julia%20Holtkoetter_08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Users/JB_BW/Pictures/PROJEKTE/D/SBM/Ummo%CC%88blierung%202013/V_SBM_Julia%20Holtkoetter_03.jpg" TargetMode="External"/><Relationship Id="rId5" Type="http://schemas.openxmlformats.org/officeDocument/2006/relationships/image" Target="../media/image17.jpg"/><Relationship Id="rId4" Type="http://schemas.openxmlformats.org/officeDocument/2006/relationships/image" Target="file://localhost/Users/JB_BW/Pictures/PROJEKTE/D/SBM/Ummo%CC%88blierung%202013/V_SBM_Julia%20Holtkoetter_06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JVA%20Mu%CC%88nster/vorher/JVA_luftbildkl%20Kopie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JVA%20Mu%CC%88nster/vorher/aDSCN0946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JVA%20Mu%CC%88nster/Pla%CC%88ne:Aquarelle/grundriss_konzept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B_BW/Pictures/PROJEKTE/D/JVA%20Mu%CC%88nster/nachher/DSCF1907_02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aussen/p4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JVA%20Mu%CC%88nster/nachher/main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REISEN/WIEN/Wien%202006:09/IMG_2246%20Kopie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NL/Helmond-Library/Concept/hel_BG_04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aussen/p5_72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Innen/V_SBM_Julia%20Holtkoetter_09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Innen/IMG_9313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Innen/X_ms-Library04_7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JB_BW/Pictures/PROJEKTE/D/SBM/Pla%CC%88ne/stadtb3_7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VORTRAG AM 29.04.2014</a:t>
            </a:r>
          </a:p>
          <a:p>
            <a:r>
              <a:rPr lang="de-DE" sz="2000" dirty="0">
                <a:solidFill>
                  <a:srgbClr val="FFFFFF"/>
                </a:solidFill>
              </a:rPr>
              <a:t>MANNHEIM</a:t>
            </a:r>
          </a:p>
          <a:p>
            <a:r>
              <a:rPr lang="de-DE" sz="2400" dirty="0">
                <a:solidFill>
                  <a:srgbClr val="FFFFFF"/>
                </a:solidFill>
              </a:rPr>
              <a:t>PROF. JULIA BOLLES-WILSON</a:t>
            </a:r>
          </a:p>
          <a:p>
            <a:r>
              <a:rPr lang="de-DE" sz="2400" b="1" dirty="0">
                <a:solidFill>
                  <a:srgbClr val="FFFFFF"/>
                </a:solidFill>
              </a:rPr>
              <a:t>BOLLES+WILSON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STADTBIBLIOTHEK </a:t>
            </a:r>
            <a:br>
              <a:rPr lang="de-DE" dirty="0"/>
            </a:br>
            <a:r>
              <a:rPr lang="de-DE" dirty="0"/>
              <a:t>DER ZUKUNFT</a:t>
            </a:r>
          </a:p>
        </p:txBody>
      </p:sp>
    </p:spTree>
    <p:extLst>
      <p:ext uri="{BB962C8B-B14F-4D97-AF65-F5344CB8AC3E}">
        <p14:creationId xmlns:p14="http://schemas.microsoft.com/office/powerpoint/2010/main" val="78410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9-72.jpg" descr="/Users/JB_BW/Pictures/PROJEKTE/D/SBM/aussen/p9-72.jpg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84" r="-67184"/>
          <a:stretch>
            <a:fillRect/>
          </a:stretch>
        </p:blipFill>
        <p:spPr>
          <a:xfrm>
            <a:off x="-1703633" y="0"/>
            <a:ext cx="12469963" cy="6858000"/>
          </a:xfrm>
        </p:spPr>
      </p:pic>
    </p:spTree>
    <p:extLst>
      <p:ext uri="{BB962C8B-B14F-4D97-AF65-F5344CB8AC3E}">
        <p14:creationId xmlns:p14="http://schemas.microsoft.com/office/powerpoint/2010/main" val="196443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 I_ph03-05_Serie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83" b="-25683"/>
          <a:stretch>
            <a:fillRect/>
          </a:stretch>
        </p:blipFill>
        <p:spPr>
          <a:xfrm>
            <a:off x="1397" y="-505454"/>
            <a:ext cx="9153883" cy="5034283"/>
          </a:xfrm>
        </p:spPr>
      </p:pic>
    </p:spTree>
    <p:extLst>
      <p:ext uri="{BB962C8B-B14F-4D97-AF65-F5344CB8AC3E}">
        <p14:creationId xmlns:p14="http://schemas.microsoft.com/office/powerpoint/2010/main" val="2344860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VSBM I_pl_EG_Version 4.jpg" descr="/Users/JB_BW/Desktop/VSBM I_pl_EG_Version 4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2" r="-13762"/>
          <a:stretch>
            <a:fillRect/>
          </a:stretch>
        </p:blipFill>
        <p:spPr>
          <a:xfrm>
            <a:off x="-1269945" y="-745"/>
            <a:ext cx="11697404" cy="6433122"/>
          </a:xfrm>
        </p:spPr>
      </p:pic>
    </p:spTree>
    <p:extLst>
      <p:ext uri="{BB962C8B-B14F-4D97-AF65-F5344CB8AC3E}">
        <p14:creationId xmlns:p14="http://schemas.microsoft.com/office/powerpoint/2010/main" val="420374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0160" y="274637"/>
            <a:ext cx="4676640" cy="452596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V_SBM_Julia Holtkoetter_01.jpg" descr="/Users/JB_BW/Pictures/PROJEKTE/D/SBM/Ummöblierung 2013/V_SBM_Julia Holtkoetter_01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06" r="-83406"/>
          <a:stretch>
            <a:fillRect/>
          </a:stretch>
        </p:blipFill>
        <p:spPr>
          <a:xfrm>
            <a:off x="-3616787" y="0"/>
            <a:ext cx="12073540" cy="6639982"/>
          </a:xfrm>
        </p:spPr>
      </p:pic>
      <p:pic>
        <p:nvPicPr>
          <p:cNvPr id="5" name="V_SBM_Julia Holtkoetter_02.jpg" descr="/Users/JB_BW/Pictures/PROJEKTE/D/SBM/Ummöblierung 2013/V_SBM_Julia Holtkoetter_02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67" y="1"/>
            <a:ext cx="4300629" cy="66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V_SBM_Julia Holtkoetter_08.jpg" descr="/Users/JB_BW/Pictures/PROJEKTE/D/SBM/Ummöblierung 2013/V_SBM_Julia Holtkoetter_08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907" r="-118907"/>
          <a:stretch>
            <a:fillRect/>
          </a:stretch>
        </p:blipFill>
        <p:spPr>
          <a:xfrm>
            <a:off x="3425345" y="-744"/>
            <a:ext cx="8820472" cy="4850920"/>
          </a:xfrm>
        </p:spPr>
      </p:pic>
      <p:pic>
        <p:nvPicPr>
          <p:cNvPr id="5" name="V_SBM_Julia Holtkoetter_05.jpg" descr="/Users/JB_BW/Pictures/PROJEKTE/D/SBM/Ummöblierung 2013/V_SBM_Julia Holtkoetter_05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460"/>
            <a:ext cx="6421960" cy="37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V_SBM_Julia Holtkoetter_06.jpg" descr="/Users/JB_BW/Pictures/PROJEKTE/D/SBM/Ummöblierung 2013/V_SBM_Julia Holtkoetter_06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7" r="-7277"/>
          <a:stretch>
            <a:fillRect/>
          </a:stretch>
        </p:blipFill>
        <p:spPr>
          <a:xfrm>
            <a:off x="2790403" y="761503"/>
            <a:ext cx="6725790" cy="3698926"/>
          </a:xfrm>
        </p:spPr>
      </p:pic>
      <p:pic>
        <p:nvPicPr>
          <p:cNvPr id="5" name="V_SBM_Julia Holtkoetter_03.jpg" descr="/Users/JB_BW/Pictures/PROJEKTE/D/SBM/Ummöblierung 2013/V_SBM_Julia Holtkoetter_03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19103" cy="44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G_9328.psd" descr="/Users/JB_BW/Pictures/PROJEKTE/D/SBM/Innen/IMG_9328.ps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94" r="-18194"/>
          <a:stretch>
            <a:fillRect/>
          </a:stretch>
        </p:blipFill>
        <p:spPr>
          <a:xfrm>
            <a:off x="-938213" y="-1"/>
            <a:ext cx="7259710" cy="3993169"/>
          </a:xfrm>
        </p:spPr>
      </p:pic>
      <p:pic>
        <p:nvPicPr>
          <p:cNvPr id="5" name="IMG_9329.psd" descr="/Users/JB_BW/Pictures/PROJEKTE/D/SBM/Innen/IMG_9329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98" y="1285116"/>
            <a:ext cx="3605196" cy="27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G_9321.psd" descr="/Users/JB_BW/Pictures/PROJEKTE/D/SBM/Innen/IMG_9321.ps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04" r="-18204"/>
          <a:stretch>
            <a:fillRect/>
          </a:stretch>
        </p:blipFill>
        <p:spPr>
          <a:xfrm>
            <a:off x="3786066" y="1254560"/>
            <a:ext cx="6166341" cy="3391250"/>
          </a:xfrm>
        </p:spPr>
      </p:pic>
      <p:pic>
        <p:nvPicPr>
          <p:cNvPr id="5" name="IMG_9331.psd" descr="/Users/JB_BW/Pictures/PROJEKTE/D/SBM/Innen/IMG_933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559"/>
            <a:ext cx="4520512" cy="33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4" r="-14274"/>
          <a:stretch>
            <a:fillRect/>
          </a:stretch>
        </p:blipFill>
        <p:spPr>
          <a:xfrm>
            <a:off x="-1317670" y="15299"/>
            <a:ext cx="11850986" cy="6517586"/>
          </a:xfrm>
        </p:spPr>
      </p:pic>
    </p:spTree>
    <p:extLst>
      <p:ext uri="{BB962C8B-B14F-4D97-AF65-F5344CB8AC3E}">
        <p14:creationId xmlns:p14="http://schemas.microsoft.com/office/powerpoint/2010/main" val="2944257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6" r="-14276"/>
          <a:stretch>
            <a:fillRect/>
          </a:stretch>
        </p:blipFill>
        <p:spPr>
          <a:xfrm>
            <a:off x="-1287066" y="-1"/>
            <a:ext cx="11737351" cy="6455091"/>
          </a:xfrm>
        </p:spPr>
      </p:pic>
    </p:spTree>
    <p:extLst>
      <p:ext uri="{BB962C8B-B14F-4D97-AF65-F5344CB8AC3E}">
        <p14:creationId xmlns:p14="http://schemas.microsoft.com/office/powerpoint/2010/main" val="64733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sbm-si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064975"/>
            <a:ext cx="9143999" cy="731519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3882" y="1600200"/>
            <a:ext cx="8636000" cy="4525963"/>
          </a:xfrm>
        </p:spPr>
        <p:txBody>
          <a:bodyPr anchor="b"/>
          <a:lstStyle/>
          <a:p>
            <a:pPr marL="0" indent="0">
              <a:buNone/>
            </a:pPr>
            <a:r>
              <a:rPr lang="de-DE" dirty="0"/>
              <a:t>Position, Vernetzung             Stadtbücherei Münster </a:t>
            </a:r>
          </a:p>
        </p:txBody>
      </p:sp>
    </p:spTree>
    <p:extLst>
      <p:ext uri="{BB962C8B-B14F-4D97-AF65-F5344CB8AC3E}">
        <p14:creationId xmlns:p14="http://schemas.microsoft.com/office/powerpoint/2010/main" val="276144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6" r="-14276"/>
          <a:stretch>
            <a:fillRect/>
          </a:stretch>
        </p:blipFill>
        <p:spPr>
          <a:xfrm>
            <a:off x="-1271764" y="0"/>
            <a:ext cx="11706749" cy="6438261"/>
          </a:xfrm>
        </p:spPr>
      </p:pic>
    </p:spTree>
    <p:extLst>
      <p:ext uri="{BB962C8B-B14F-4D97-AF65-F5344CB8AC3E}">
        <p14:creationId xmlns:p14="http://schemas.microsoft.com/office/powerpoint/2010/main" val="20669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6" r="-14276"/>
          <a:stretch>
            <a:fillRect/>
          </a:stretch>
        </p:blipFill>
        <p:spPr>
          <a:xfrm>
            <a:off x="-1317664" y="0"/>
            <a:ext cx="11767951" cy="6471920"/>
          </a:xfrm>
        </p:spPr>
      </p:pic>
    </p:spTree>
    <p:extLst>
      <p:ext uri="{BB962C8B-B14F-4D97-AF65-F5344CB8AC3E}">
        <p14:creationId xmlns:p14="http://schemas.microsoft.com/office/powerpoint/2010/main" val="84591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4" r="-14274"/>
          <a:stretch>
            <a:fillRect/>
          </a:stretch>
        </p:blipFill>
        <p:spPr>
          <a:xfrm>
            <a:off x="-1332966" y="15299"/>
            <a:ext cx="11783253" cy="6480335"/>
          </a:xfrm>
        </p:spPr>
      </p:pic>
    </p:spTree>
    <p:extLst>
      <p:ext uri="{BB962C8B-B14F-4D97-AF65-F5344CB8AC3E}">
        <p14:creationId xmlns:p14="http://schemas.microsoft.com/office/powerpoint/2010/main" val="130592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4" r="-14274"/>
          <a:stretch>
            <a:fillRect/>
          </a:stretch>
        </p:blipFill>
        <p:spPr>
          <a:xfrm>
            <a:off x="-1271763" y="1"/>
            <a:ext cx="11706750" cy="6438262"/>
          </a:xfrm>
        </p:spPr>
      </p:pic>
    </p:spTree>
    <p:extLst>
      <p:ext uri="{BB962C8B-B14F-4D97-AF65-F5344CB8AC3E}">
        <p14:creationId xmlns:p14="http://schemas.microsoft.com/office/powerpoint/2010/main" val="1314372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_Mobilieru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599" r="-78599"/>
          <a:stretch>
            <a:fillRect/>
          </a:stretch>
        </p:blipFill>
        <p:spPr>
          <a:xfrm>
            <a:off x="-1459292" y="0"/>
            <a:ext cx="12093184" cy="6650785"/>
          </a:xfrm>
        </p:spPr>
      </p:pic>
    </p:spTree>
    <p:extLst>
      <p:ext uri="{BB962C8B-B14F-4D97-AF65-F5344CB8AC3E}">
        <p14:creationId xmlns:p14="http://schemas.microsoft.com/office/powerpoint/2010/main" val="328520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JVA_luftbildkl Kopie.jpg" descr="/Users/JB_BW/Pictures/PROJEKTE/D/JVA Münster/vorher/JVA_luftbildkl Kopie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b="18920"/>
          <a:stretch>
            <a:fillRect/>
          </a:stretch>
        </p:blipFill>
        <p:spPr>
          <a:xfrm>
            <a:off x="0" y="0"/>
            <a:ext cx="9164095" cy="5039899"/>
          </a:xfrm>
        </p:spPr>
      </p:pic>
      <p:sp>
        <p:nvSpPr>
          <p:cNvPr id="3" name="Textfeld 2"/>
          <p:cNvSpPr txBox="1"/>
          <p:nvPr/>
        </p:nvSpPr>
        <p:spPr>
          <a:xfrm>
            <a:off x="306011" y="5324224"/>
            <a:ext cx="86754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Bildungskatalysator                                  JVA Münster</a:t>
            </a:r>
          </a:p>
        </p:txBody>
      </p:sp>
    </p:spTree>
    <p:extLst>
      <p:ext uri="{BB962C8B-B14F-4D97-AF65-F5344CB8AC3E}">
        <p14:creationId xmlns:p14="http://schemas.microsoft.com/office/powerpoint/2010/main" val="30568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aDSCN0946.jpg" descr="/Users/JB_BW/Pictures/PROJEKTE/D/JVA Münster/vorher/aDSCN0946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0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2197685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undriss_konzept.jpg" descr="/Users/JB_BW/Pictures/PROJEKTE/D/JVA Münster/Pläne:Aquarelle/grundriss_konzept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1648"/>
          <a:stretch>
            <a:fillRect/>
          </a:stretch>
        </p:blipFill>
        <p:spPr>
          <a:xfrm>
            <a:off x="-36341" y="0"/>
            <a:ext cx="9180341" cy="5048834"/>
          </a:xfrm>
        </p:spPr>
      </p:pic>
    </p:spTree>
    <p:extLst>
      <p:ext uri="{BB962C8B-B14F-4D97-AF65-F5344CB8AC3E}">
        <p14:creationId xmlns:p14="http://schemas.microsoft.com/office/powerpoint/2010/main" val="1924428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aquarellJVA 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8493"/>
          <a:stretch>
            <a:fillRect/>
          </a:stretch>
        </p:blipFill>
        <p:spPr>
          <a:xfrm>
            <a:off x="-8523" y="0"/>
            <a:ext cx="9152523" cy="5033535"/>
          </a:xfrm>
        </p:spPr>
      </p:pic>
    </p:spTree>
    <p:extLst>
      <p:ext uri="{BB962C8B-B14F-4D97-AF65-F5344CB8AC3E}">
        <p14:creationId xmlns:p14="http://schemas.microsoft.com/office/powerpoint/2010/main" val="193025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DSCF1907_02.jpg" descr="/Users/JB_BW/Pictures/PROJEKTE/D/JVA Münster/nachher/DSCF1907_02.jpg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45" r="-74645"/>
          <a:stretch>
            <a:fillRect/>
          </a:stretch>
        </p:blipFill>
        <p:spPr>
          <a:xfrm>
            <a:off x="-1625784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183321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4.jpg" descr="/Users/JB_BW/Pictures/PROJEKTE/D/SBM/aussen/p4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7" b="28407"/>
          <a:stretch>
            <a:fillRect/>
          </a:stretch>
        </p:blipFill>
        <p:spPr>
          <a:xfrm>
            <a:off x="-21063" y="244756"/>
            <a:ext cx="9165063" cy="5040431"/>
          </a:xfrm>
        </p:spPr>
      </p:pic>
    </p:spTree>
    <p:extLst>
      <p:ext uri="{BB962C8B-B14F-4D97-AF65-F5344CB8AC3E}">
        <p14:creationId xmlns:p14="http://schemas.microsoft.com/office/powerpoint/2010/main" val="110827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main.jpg" descr="/Users/JB_BW/Pictures/PROJEKTE/D/JVA Münster/nachher/main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849"/>
          <a:stretch>
            <a:fillRect/>
          </a:stretch>
        </p:blipFill>
        <p:spPr>
          <a:xfrm>
            <a:off x="19297" y="0"/>
            <a:ext cx="9124703" cy="5018235"/>
          </a:xfrm>
        </p:spPr>
      </p:pic>
    </p:spTree>
    <p:extLst>
      <p:ext uri="{BB962C8B-B14F-4D97-AF65-F5344CB8AC3E}">
        <p14:creationId xmlns:p14="http://schemas.microsoft.com/office/powerpoint/2010/main" val="307131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585" y="5134433"/>
            <a:ext cx="8733199" cy="1143000"/>
          </a:xfrm>
        </p:spPr>
        <p:txBody>
          <a:bodyPr>
            <a:normAutofit/>
          </a:bodyPr>
          <a:lstStyle/>
          <a:p>
            <a:r>
              <a:rPr lang="de-DE" sz="3200" dirty="0"/>
              <a:t>Bildungskatalysator                    </a:t>
            </a:r>
            <a:r>
              <a:rPr lang="de-DE" sz="3200" dirty="0" err="1"/>
              <a:t>Medellin</a:t>
            </a:r>
            <a:r>
              <a:rPr lang="de-DE" sz="3200" dirty="0"/>
              <a:t>, </a:t>
            </a:r>
            <a:r>
              <a:rPr lang="de-DE" sz="3200" dirty="0" err="1"/>
              <a:t>Columbien</a:t>
            </a:r>
            <a:endParaRPr lang="de-DE" sz="3200" dirty="0"/>
          </a:p>
        </p:txBody>
      </p:sp>
      <p:pic>
        <p:nvPicPr>
          <p:cNvPr id="4" name="Inhaltsplatzhalter 3" descr="DSCN125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1481820" y="602451"/>
            <a:ext cx="6585302" cy="3621662"/>
          </a:xfrm>
        </p:spPr>
      </p:pic>
      <p:pic>
        <p:nvPicPr>
          <p:cNvPr id="5" name="Bild 4" descr="DSCN12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07" y="833421"/>
            <a:ext cx="5401184" cy="39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1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 descr="DSCN11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497239" y="0"/>
            <a:ext cx="6336649" cy="3424359"/>
          </a:xfrm>
        </p:spPr>
      </p:pic>
      <p:pic>
        <p:nvPicPr>
          <p:cNvPr id="8" name="Bild 7" descr="DSCN11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95" y="3523221"/>
            <a:ext cx="4663487" cy="34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57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DSCN117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436974" y="3423646"/>
            <a:ext cx="6247286" cy="3435767"/>
          </a:xfrm>
        </p:spPr>
      </p:pic>
      <p:pic>
        <p:nvPicPr>
          <p:cNvPr id="5" name="Bild 4" descr="DSCN11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23" y="-107338"/>
            <a:ext cx="4594975" cy="34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4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DSCN11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778374" y="-20515"/>
            <a:ext cx="12645204" cy="6954375"/>
          </a:xfrm>
        </p:spPr>
      </p:pic>
    </p:spTree>
    <p:extLst>
      <p:ext uri="{BB962C8B-B14F-4D97-AF65-F5344CB8AC3E}">
        <p14:creationId xmlns:p14="http://schemas.microsoft.com/office/powerpoint/2010/main" val="1446821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MG_2246 Kopie.JPG" descr="/Users/JB_BW/Pictures/REISEN/WIEN/Wien 2006:09/IMG_2246 Kopie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b="13349"/>
          <a:stretch>
            <a:fillRect/>
          </a:stretch>
        </p:blipFill>
        <p:spPr>
          <a:xfrm>
            <a:off x="-28989" y="0"/>
            <a:ext cx="9163611" cy="5039633"/>
          </a:xfrm>
        </p:spPr>
      </p:pic>
      <p:sp>
        <p:nvSpPr>
          <p:cNvPr id="3" name="Textfeld 2"/>
          <p:cNvSpPr txBox="1"/>
          <p:nvPr/>
        </p:nvSpPr>
        <p:spPr>
          <a:xfrm>
            <a:off x="314238" y="5447118"/>
            <a:ext cx="85106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Frequenzen                                                           Wien</a:t>
            </a:r>
          </a:p>
        </p:txBody>
      </p:sp>
    </p:spTree>
    <p:extLst>
      <p:ext uri="{BB962C8B-B14F-4D97-AF65-F5344CB8AC3E}">
        <p14:creationId xmlns:p14="http://schemas.microsoft.com/office/powerpoint/2010/main" val="2818400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Ideastore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18741" y="0"/>
            <a:ext cx="6033775" cy="3318344"/>
          </a:xfrm>
        </p:spPr>
      </p:pic>
      <p:pic>
        <p:nvPicPr>
          <p:cNvPr id="6" name="Bild 5" descr="Ideasto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34" y="0"/>
            <a:ext cx="4735329" cy="63137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0800000" flipV="1">
            <a:off x="229508" y="4990333"/>
            <a:ext cx="388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Bildungskatalysator</a:t>
            </a:r>
          </a:p>
          <a:p>
            <a:r>
              <a:rPr lang="de-DE" sz="3200" dirty="0"/>
              <a:t>Frequenzen</a:t>
            </a:r>
          </a:p>
          <a:p>
            <a:r>
              <a:rPr lang="de-DE" sz="3200" dirty="0" err="1"/>
              <a:t>Idea</a:t>
            </a:r>
            <a:r>
              <a:rPr lang="de-DE" sz="3200" dirty="0"/>
              <a:t> Store    London</a:t>
            </a:r>
          </a:p>
        </p:txBody>
      </p:sp>
    </p:spTree>
    <p:extLst>
      <p:ext uri="{BB962C8B-B14F-4D97-AF65-F5344CB8AC3E}">
        <p14:creationId xmlns:p14="http://schemas.microsoft.com/office/powerpoint/2010/main" val="539398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Ideastore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96230" y="0"/>
            <a:ext cx="6640097" cy="3651798"/>
          </a:xfrm>
        </p:spPr>
      </p:pic>
      <p:pic>
        <p:nvPicPr>
          <p:cNvPr id="6" name="Bild 5" descr="Ideastor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81" y="5059"/>
            <a:ext cx="4862319" cy="36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9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Ideastor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2539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hel_BG_04.jpg" descr="/Users/JB_BW/Pictures/PROJEKTE/NL/Helmond-Library/Concept/hel_BG_04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8768"/>
          <a:stretch>
            <a:fillRect/>
          </a:stretch>
        </p:blipFill>
        <p:spPr>
          <a:xfrm>
            <a:off x="0" y="0"/>
            <a:ext cx="9164095" cy="5039899"/>
          </a:xfrm>
        </p:spPr>
      </p:pic>
      <p:sp>
        <p:nvSpPr>
          <p:cNvPr id="3" name="Textfeld 2"/>
          <p:cNvSpPr txBox="1"/>
          <p:nvPr/>
        </p:nvSpPr>
        <p:spPr>
          <a:xfrm>
            <a:off x="288052" y="5447118"/>
            <a:ext cx="84975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Frequenzen/Shopping                                  </a:t>
            </a:r>
            <a:r>
              <a:rPr lang="de-DE" sz="3200" dirty="0" err="1"/>
              <a:t>Helmond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32111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5_72.jpg" descr="/Users/JB_BW/Pictures/PROJEKTE/D/SBM/aussen/p5_72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11852"/>
          <a:stretch>
            <a:fillRect/>
          </a:stretch>
        </p:blipFill>
        <p:spPr>
          <a:xfrm>
            <a:off x="29883" y="255679"/>
            <a:ext cx="9111846" cy="5011165"/>
          </a:xfrm>
        </p:spPr>
      </p:pic>
    </p:spTree>
    <p:extLst>
      <p:ext uri="{BB962C8B-B14F-4D97-AF65-F5344CB8AC3E}">
        <p14:creationId xmlns:p14="http://schemas.microsoft.com/office/powerpoint/2010/main" val="264021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_SBM_Julia Holtkoetter_09.jpg" descr="/Users/JB_BW/Pictures/PROJEKTE/D/SBM/Innen/V_SBM_Julia Holtkoetter_09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35" r="-97035"/>
          <a:stretch>
            <a:fillRect/>
          </a:stretch>
        </p:blipFill>
        <p:spPr>
          <a:xfrm>
            <a:off x="-1269883" y="374127"/>
            <a:ext cx="11789686" cy="6483873"/>
          </a:xfrm>
        </p:spPr>
      </p:pic>
    </p:spTree>
    <p:extLst>
      <p:ext uri="{BB962C8B-B14F-4D97-AF65-F5344CB8AC3E}">
        <p14:creationId xmlns:p14="http://schemas.microsoft.com/office/powerpoint/2010/main" val="290524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G_9313.JPG" descr="/Users/JB_BW/Pictures/PROJEKTE/D/SBM/Innen/IMG_9313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 b="13343"/>
          <a:stretch>
            <a:fillRect/>
          </a:stretch>
        </p:blipFill>
        <p:spPr>
          <a:xfrm>
            <a:off x="-1" y="244756"/>
            <a:ext cx="9146303" cy="5030114"/>
          </a:xfrm>
        </p:spPr>
      </p:pic>
    </p:spTree>
    <p:extLst>
      <p:ext uri="{BB962C8B-B14F-4D97-AF65-F5344CB8AC3E}">
        <p14:creationId xmlns:p14="http://schemas.microsoft.com/office/powerpoint/2010/main" val="102994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X_ms-Library04_72.jpg" descr="/Users/JB_BW/Pictures/PROJEKTE/D/SBM/Innen/X_ms-Library04_72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64" r="-65564"/>
          <a:stretch>
            <a:fillRect/>
          </a:stretch>
        </p:blipFill>
        <p:spPr>
          <a:xfrm>
            <a:off x="-1593446" y="122397"/>
            <a:ext cx="12469963" cy="6858000"/>
          </a:xfrm>
        </p:spPr>
      </p:pic>
    </p:spTree>
    <p:extLst>
      <p:ext uri="{BB962C8B-B14F-4D97-AF65-F5344CB8AC3E}">
        <p14:creationId xmlns:p14="http://schemas.microsoft.com/office/powerpoint/2010/main" val="255928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bm-plan0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>
          <a:xfrm>
            <a:off x="-2482914" y="-862898"/>
            <a:ext cx="13788615" cy="7583207"/>
          </a:xfrm>
        </p:spPr>
      </p:pic>
    </p:spTree>
    <p:extLst>
      <p:ext uri="{BB962C8B-B14F-4D97-AF65-F5344CB8AC3E}">
        <p14:creationId xmlns:p14="http://schemas.microsoft.com/office/powerpoint/2010/main" val="100217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stadtb3_72.jpg" descr="/Users/JB_BW/Pictures/PROJEKTE/D/SBM/Pläne/stadtb3_72.jp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9" r="-5579"/>
          <a:stretch>
            <a:fillRect/>
          </a:stretch>
        </p:blipFill>
        <p:spPr>
          <a:xfrm>
            <a:off x="-461250" y="5699"/>
            <a:ext cx="9784546" cy="5381124"/>
          </a:xfrm>
        </p:spPr>
      </p:pic>
    </p:spTree>
    <p:extLst>
      <p:ext uri="{BB962C8B-B14F-4D97-AF65-F5344CB8AC3E}">
        <p14:creationId xmlns:p14="http://schemas.microsoft.com/office/powerpoint/2010/main" val="3803400320"/>
      </p:ext>
    </p:extLst>
  </p:cSld>
  <p:clrMapOvr>
    <a:masterClrMapping/>
  </p:clrMapOvr>
</p:sld>
</file>

<file path=ppt/theme/theme1.xml><?xml version="1.0" encoding="utf-8"?>
<a:theme xmlns:a="http://schemas.openxmlformats.org/drawingml/2006/main" name="Schwarz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Schwarz .thmx</Template>
  <TotalTime>0</TotalTime>
  <Words>469</Words>
  <Application>Microsoft Office PowerPoint</Application>
  <PresentationFormat>Bildschirmpräsentation (4:3)</PresentationFormat>
  <Paragraphs>72</Paragraphs>
  <Slides>39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Arial</vt:lpstr>
      <vt:lpstr>Calibri</vt:lpstr>
      <vt:lpstr>Schwarz</vt:lpstr>
      <vt:lpstr>DIE STADTBIBLIOTHEK  DER ZUKUNFT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Bildungskatalysator                    Medellin, Columbien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hurry</cp:lastModifiedBy>
  <cp:revision>137</cp:revision>
  <dcterms:created xsi:type="dcterms:W3CDTF">2010-04-12T23:12:02Z</dcterms:created>
  <dcterms:modified xsi:type="dcterms:W3CDTF">2016-10-09T10:11:01Z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